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350" r:id="rId2"/>
    <p:sldId id="482" r:id="rId3"/>
    <p:sldId id="483" r:id="rId4"/>
    <p:sldId id="484" r:id="rId5"/>
    <p:sldId id="485" r:id="rId6"/>
    <p:sldId id="486" r:id="rId7"/>
    <p:sldId id="487" r:id="rId8"/>
    <p:sldId id="488" r:id="rId9"/>
    <p:sldId id="489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98" r:id="rId19"/>
    <p:sldId id="499" r:id="rId20"/>
    <p:sldId id="500" r:id="rId21"/>
    <p:sldId id="501" r:id="rId22"/>
    <p:sldId id="502" r:id="rId23"/>
    <p:sldId id="325" r:id="rId24"/>
  </p:sldIdLst>
  <p:sldSz cx="12192000" cy="6858000"/>
  <p:notesSz cx="6858000" cy="9144000"/>
  <p:embeddedFontLst>
    <p:embeddedFont>
      <p:font typeface="Impact" panose="020B0806030902050204" pitchFamily="34" charset="0"/>
      <p:regular r:id="rId26"/>
    </p:embeddedFont>
    <p:embeddedFont>
      <p:font typeface="微软雅黑" panose="020B0503020204020204" pitchFamily="34" charset="-122"/>
      <p:regular r:id="rId27"/>
      <p:bold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9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C61F"/>
    <a:srgbClr val="50529B"/>
    <a:srgbClr val="F4C71E"/>
    <a:srgbClr val="E25C59"/>
    <a:srgbClr val="DF5C58"/>
    <a:srgbClr val="51539B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51" y="69"/>
      </p:cViewPr>
      <p:guideLst>
        <p:guide orient="horz" pos="218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8D0D86AE-49F6-49B8-89B4-80AC9386EDA7}" type="datetimeFigureOut">
              <a:rPr lang="zh-CN" altLang="en-US" smtClean="0"/>
              <a:t>2024/9/17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71AD5AEF-CDF6-4033-8C5D-0441082CC13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Bold" panose="020B0800000000000000" pitchFamily="34" charset="-122"/>
        <a:ea typeface="思源黑体 CN Bold" panose="020B0800000000000000" pitchFamily="34" charset="-122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F7036-C605-4918-A5F1-93214AF31A1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50F7036-C605-4918-A5F1-93214AF31A10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BE886AE-BC43-4E5F-A7F0-F0898215431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1CE16-E521-4B89-88B4-41B7C579DC67}" type="datetimeFigureOut">
              <a:rPr lang="zh-CN" altLang="en-US" smtClean="0"/>
              <a:t>2024/9/17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52B573-9D95-47A1-BC70-1D18CE0F38F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1C71CE16-E521-4B89-88B4-41B7C579DC67}" type="datetimeFigureOut">
              <a:rPr lang="zh-CN" altLang="en-US" smtClean="0"/>
              <a:t>2024/9/17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defRPr>
            </a:lvl1pPr>
          </a:lstStyle>
          <a:p>
            <a:fld id="{E552B573-9D95-47A1-BC70-1D18CE0F38F5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Medium" panose="020B0600000000000000" pitchFamily="34" charset="-122"/>
          <a:ea typeface="思源黑体 CN Medium" panose="020B06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Bold" panose="020B0800000000000000" pitchFamily="34" charset="-122"/>
          <a:ea typeface="思源黑体 CN Bold" panose="020B08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190751" y="3834319"/>
            <a:ext cx="1809750" cy="1007225"/>
          </a:xfrm>
          <a:prstGeom prst="round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865051" y="2348484"/>
            <a:ext cx="6461898" cy="2161032"/>
          </a:xfrm>
          <a:prstGeom prst="roundRect">
            <a:avLst/>
          </a:prstGeom>
          <a:solidFill>
            <a:srgbClr val="F4C71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4180" y="3156585"/>
            <a:ext cx="594042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zh-CN" sz="48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模块2 C4D建模技法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8255863" y="1921800"/>
            <a:ext cx="1936676" cy="1077866"/>
          </a:xfrm>
          <a:prstGeom prst="round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904469" y="2499454"/>
            <a:ext cx="1551064" cy="863252"/>
          </a:xfrm>
          <a:prstGeom prst="round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5988726" y="116798"/>
            <a:ext cx="214547" cy="12192002"/>
          </a:xfrm>
          <a:prstGeom prst="rect">
            <a:avLst/>
          </a:prstGeom>
          <a:solidFill>
            <a:srgbClr val="DF5C58"/>
          </a:solidFill>
          <a:ln>
            <a:solidFill>
              <a:srgbClr val="DF5C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 rot="5400000">
            <a:off x="-2947991" y="3300413"/>
            <a:ext cx="6858003" cy="257173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724275" y="0"/>
            <a:ext cx="8467725" cy="48577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 rot="5400000">
            <a:off x="-319089" y="5038961"/>
            <a:ext cx="2333626" cy="228597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22046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图2-63 设置挤压的位置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525125" cy="961289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步骤3: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选择对象列表窗口中的挤压,在“位置”下设置“X”为-145cm,设置“Y”为-515cm,设置“Z”为-325cm,如图2-63所示。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2.2.4 为文本添加挤压工具</a:t>
            </a:r>
          </a:p>
        </p:txBody>
      </p:sp>
      <p:pic>
        <p:nvPicPr>
          <p:cNvPr id="60" name="图片 6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541905"/>
            <a:ext cx="6707505" cy="37769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22046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图2-64 单击“FFD”按钮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8825" y="139319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选择对象列表窗口中的挤压,单击“扭曲”下三角按钮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,在打开的列表中单击“FFD”按钮,如图2-64所示。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2.2.5 为文本添加FFD工具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515" y="1656715"/>
            <a:ext cx="171450" cy="161925"/>
          </a:xfrm>
          <a:prstGeom prst="rect">
            <a:avLst/>
          </a:prstGeom>
        </p:spPr>
      </p:pic>
      <p:pic>
        <p:nvPicPr>
          <p:cNvPr id="61" name="图片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453005"/>
            <a:ext cx="6690360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图2-65 设置FFD参数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8825" y="1393190"/>
            <a:ext cx="1067435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将FFD作为文本的子级对象,单击FFD对象窗口中的“匹配到父级”按钮,设置“栅格尺寸”为290.6cm、97.1cm、40cm,设置“水平网点”和“垂直网点”都为3,设置“纵深网点”为2,如图2-65所示。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2.2.5 为文本添加FFD工具</a:t>
            </a:r>
          </a:p>
        </p:txBody>
      </p:sp>
      <p:pic>
        <p:nvPicPr>
          <p:cNvPr id="63" name="图片 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869565"/>
            <a:ext cx="6245860" cy="35172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图2-66 调整点的位置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58825" y="139319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步骤3: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进入点模式,先使用“框选”工具选择如图2-66所示的点,然后再使用移动工具调整点的位置,使被选择的点贴合圆柱的弧度。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2.2.5 为文本添加FFD工具</a:t>
            </a:r>
          </a:p>
        </p:txBody>
      </p:sp>
      <p:pic>
        <p:nvPicPr>
          <p:cNvPr id="64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519045"/>
            <a:ext cx="6902450" cy="38868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图2-67 设置挤压的封顶圆角参数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1660" y="143002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 err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步骤:</a:t>
            </a: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选择对象列表窗口中的挤压,在挤压的封顶圆角窗口中,将“顶端”和“末端”都设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置为圆角封顶,设置“步幅”为1,“半径”为2cm,如图2-67所示。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29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2.2.6 为文本设置圆角封顶</a:t>
            </a:r>
          </a:p>
        </p:txBody>
      </p:sp>
      <p:pic>
        <p:nvPicPr>
          <p:cNvPr id="65" name="图片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45" y="2444750"/>
            <a:ext cx="7112635" cy="40049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图2-68 创建球体并转为可编辑对象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2.2.7 创建月球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660" y="155448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创建球体,设置“半径”为100cm,“分段”为24。按“C”键将球体转为可编辑对象,在“位置”下,设置“X”为-600cm;在“尺寸”下,设置“Z”为140cm,如图2-68所示。</a:t>
            </a:r>
          </a:p>
        </p:txBody>
      </p:sp>
      <p:pic>
        <p:nvPicPr>
          <p:cNvPr id="66" name="图片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450" y="2611120"/>
            <a:ext cx="6570980" cy="36995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图2-69 设置球体.1的“位置”和“尺寸”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2.2.7 创建月球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660" y="155448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选择球体对象,按住“Ctrl”键,同时按住鼠标左键,移动鼠标,复制球体得到球体.1,设置球体.1的“位置”和“尺寸”,如图2-69所示。</a:t>
            </a:r>
          </a:p>
        </p:txBody>
      </p:sp>
      <p:pic>
        <p:nvPicPr>
          <p:cNvPr id="67" name="图片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25" y="2611120"/>
            <a:ext cx="6857365" cy="38614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35127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图2-70 使用布尔运算得到月球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911860"/>
            <a:ext cx="2611120" cy="600710"/>
          </a:xfrm>
          <a:prstGeom prst="rect">
            <a:avLst/>
          </a:prstGeom>
          <a:ln w="19050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2.2.7 创建月球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660" y="1554480"/>
            <a:ext cx="1053973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步骤3: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单击“阵列”下三角按钮,在打开的列表中单击“布尔”按钮,添加布尔,将球体和球 体.1作为布尔的子级对象。注意:球体在球体.1的上方,布尔对象窗口中的“布尔类型”为 A减B。使用布尔运算得到月球如图2-70所示。</a:t>
            </a:r>
          </a:p>
        </p:txBody>
      </p:sp>
      <p:pic>
        <p:nvPicPr>
          <p:cNvPr id="62" name="图片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3030855"/>
            <a:ext cx="6036310" cy="33991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图2-71 创建球体并设置球体参数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1393190"/>
            <a:ext cx="1067435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创建球体,设置球体的“位置”和“尺寸”,如图2-71所示。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2.2.8 创建星球</a:t>
            </a:r>
          </a:p>
        </p:txBody>
      </p:sp>
      <p:pic>
        <p:nvPicPr>
          <p:cNvPr id="68" name="图片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170" y="2075180"/>
            <a:ext cx="7364730" cy="41471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图2-72 创建圆环并设置圆环参数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1393190"/>
            <a:ext cx="10674350" cy="4996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创建圆环,设置圆环的尺寸和参数,如图2-72所示。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2.2.8 创建星球</a:t>
            </a:r>
          </a:p>
        </p:txBody>
      </p:sp>
      <p:pic>
        <p:nvPicPr>
          <p:cNvPr id="69" name="图片 6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395" y="2023745"/>
            <a:ext cx="7456170" cy="41986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15210" y="621665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图2-55 单击“地形”按钮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616" y="1512570"/>
            <a:ext cx="10948232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单击“正方体”下三角按钮,在打开的列表中单击“地形”按钮(见图2-55),</a:t>
            </a:r>
            <a:r>
              <a:rPr sz="2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创建地形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2.2.1 创建地形</a:t>
            </a:r>
          </a:p>
        </p:txBody>
      </p:sp>
      <p:pic>
        <p:nvPicPr>
          <p:cNvPr id="52" name="图片 5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535" y="2422525"/>
            <a:ext cx="6737985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图2-73 单击“星形”按钮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080" y="1512570"/>
            <a:ext cx="10525125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单击“画笔”下三角按钮,在打开的列表中单击“星形”按钮,如图2-73所示。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2.2.9 创建星形</a:t>
            </a:r>
          </a:p>
        </p:txBody>
      </p:sp>
      <p:pic>
        <p:nvPicPr>
          <p:cNvPr id="70" name="图片 7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190" y="2171700"/>
            <a:ext cx="7193280" cy="40506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图2-74 设置星形对象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080" y="1512570"/>
            <a:ext cx="10525125" cy="961289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设置星形对象的“内部半径”为40cm,“外部半径”为80cm,“点”为5,“平面”为XY;在“位置”下,设置“X”为900cm,“Y”和“Z”均为0cm,如图2-74所示。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2.2.9 创建星形</a:t>
            </a:r>
          </a:p>
        </p:txBody>
      </p:sp>
      <p:pic>
        <p:nvPicPr>
          <p:cNvPr id="71" name="图片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985" y="2585720"/>
            <a:ext cx="6442075" cy="36277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98395" y="622236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图2-75 设置星形的挤压参数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080" y="1512570"/>
            <a:ext cx="10525125" cy="961289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步骤3: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为星形添加挤压,设置挤压.1的“移动”为0cm、0cm、20cm。将星形作为挤压.1的子级对象,如图2-75所示。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2.2.9 创建星形</a:t>
            </a:r>
          </a:p>
        </p:txBody>
      </p:sp>
      <p:pic>
        <p:nvPicPr>
          <p:cNvPr id="72" name="图片 7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40" y="2585720"/>
            <a:ext cx="6521450" cy="36722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5610224"/>
            <a:ext cx="12192000" cy="1247775"/>
          </a:xfrm>
          <a:prstGeom prst="rect">
            <a:avLst/>
          </a:prstGeom>
          <a:solidFill>
            <a:srgbClr val="DF5C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2" name="文本框 11" descr="e7d195523061f1c0c2b73831c94a3edc981f60e396d3e182073EE1468018468A7F192AE5E5CD515B6C3125F8AF6E4EE646174E8CF0B46FD19828DCE8CDA3B3A044A74F0E769C5FA8CB87AB6FC303C8BA3785FAC64AF54247964A7FDB9080F62A0A3157017C2510CD48FCE28205CD9101AA3F9B0909B59FDC9FE22077D378AAB8915CEB4AD95416D2C0916E359F927ECC"/>
          <p:cNvSpPr txBox="1"/>
          <p:nvPr/>
        </p:nvSpPr>
        <p:spPr>
          <a:xfrm>
            <a:off x="3365923" y="2214683"/>
            <a:ext cx="5799875" cy="120032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lvl="0" algn="dist"/>
            <a:r>
              <a:rPr lang="zh-CN" altLang="en-US" sz="7200" dirty="0">
                <a:solidFill>
                  <a:prstClr val="black">
                    <a:lumMod val="95000"/>
                    <a:lumOff val="5000"/>
                  </a:prst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字魂35号-经典雅黑" panose="00000500000000000000" charset="-122"/>
              </a:rPr>
              <a:t>感谢聆听</a:t>
            </a:r>
          </a:p>
        </p:txBody>
      </p:sp>
      <p:sp>
        <p:nvSpPr>
          <p:cNvPr id="14" name="矩形 13"/>
          <p:cNvSpPr/>
          <p:nvPr/>
        </p:nvSpPr>
        <p:spPr>
          <a:xfrm>
            <a:off x="10810875" y="0"/>
            <a:ext cx="1381125" cy="6858000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686300" y="5023366"/>
            <a:ext cx="7505700" cy="586857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1" y="0"/>
            <a:ext cx="8467725" cy="485775"/>
          </a:xfrm>
          <a:prstGeom prst="rect">
            <a:avLst/>
          </a:prstGeom>
          <a:solidFill>
            <a:srgbClr val="5052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0" y="5372100"/>
            <a:ext cx="12192000" cy="723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1" y="3874294"/>
            <a:ext cx="409576" cy="2995612"/>
          </a:xfrm>
          <a:prstGeom prst="rect">
            <a:avLst/>
          </a:prstGeom>
          <a:solidFill>
            <a:srgbClr val="F4C7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315210" y="621665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图2-56 设置地形参数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94080" y="1512570"/>
            <a:ext cx="10525125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设置地形参数,如图2-56所示。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2.2.1 创建地形</a:t>
            </a:r>
          </a:p>
        </p:txBody>
      </p:sp>
      <p:pic>
        <p:nvPicPr>
          <p:cNvPr id="53" name="图片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265" y="2124075"/>
            <a:ext cx="7369175" cy="41497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62225" y="634682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图2-57 创建圆柱并设置属性参数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139319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创建圆柱,设置圆柱“半径”为300cm,设置“高度”为200cm,设置“高度分段”为1,设置“旋转分段”为36,设置“方向”为+Y,如图2-57所示。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2.2.2 创建平台</a:t>
            </a:r>
          </a:p>
        </p:txBody>
      </p:sp>
      <p:pic>
        <p:nvPicPr>
          <p:cNvPr id="54" name="图片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225" y="2451735"/>
            <a:ext cx="6917690" cy="38950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62225" y="634682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图2-58 设置圆柱的圆角和位置参数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58825" y="1393190"/>
            <a:ext cx="1067435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在圆柱的封顶窗口中,选中“封顶”复选框,设置“分段”为1;选中“圆角”复选框,设置“分段”为5,设置“半径”为20cm。在“位置”下,设置“Y”为-500cm,如图2-58所示。</a:t>
            </a:r>
          </a:p>
        </p:txBody>
      </p:sp>
      <p:sp>
        <p:nvSpPr>
          <p:cNvPr id="15" name="矩形 14"/>
          <p:cNvSpPr/>
          <p:nvPr/>
        </p:nvSpPr>
        <p:spPr>
          <a:xfrm>
            <a:off x="894080" y="810895"/>
            <a:ext cx="2611120" cy="845820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25C59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2.2.2 创建平台</a:t>
            </a:r>
          </a:p>
        </p:txBody>
      </p:sp>
      <p:pic>
        <p:nvPicPr>
          <p:cNvPr id="55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085" y="2407920"/>
            <a:ext cx="6915785" cy="38944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62225" y="634682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图2-59 单击“文本”按钮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5790" y="143002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单击“画笔”下三角按钮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,在打开的列表中单击“文本”按钮(见图2-59),使用文本工具创建文字。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29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2.2.3 创建文本内容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430" y="1645285"/>
            <a:ext cx="171450" cy="190500"/>
          </a:xfrm>
          <a:prstGeom prst="rect">
            <a:avLst/>
          </a:prstGeom>
        </p:spPr>
      </p:pic>
      <p:pic>
        <p:nvPicPr>
          <p:cNvPr id="56" name="图片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325" y="2448560"/>
            <a:ext cx="6922770" cy="3898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62225" y="634682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图2-60 输入文字并设置字体和高度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05790" y="1430020"/>
            <a:ext cx="10539730" cy="96128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输入文字内容“宇航员”,在文本对象的对象窗口中,设置“字体”为思源黑体 CN Heavy,设置“高度”为100cm,如图2-60所示。</a:t>
            </a:r>
          </a:p>
        </p:txBody>
      </p:sp>
      <p:sp>
        <p:nvSpPr>
          <p:cNvPr id="4" name="矩形 3"/>
          <p:cNvSpPr/>
          <p:nvPr/>
        </p:nvSpPr>
        <p:spPr>
          <a:xfrm>
            <a:off x="894080" y="810895"/>
            <a:ext cx="2611120" cy="4819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0529B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2.2.3 创建文本内容</a:t>
            </a:r>
          </a:p>
        </p:txBody>
      </p:sp>
      <p:pic>
        <p:nvPicPr>
          <p:cNvPr id="57" name="图片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010" y="2444750"/>
            <a:ext cx="6903085" cy="38868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675890" y="6280785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图2-61 为文本添加挤压工具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525125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步骤1: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为文本添加挤压工具,将文本作为挤压的子级对象,如图2-61所示。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2.2.4 为文本添加挤压工具</a:t>
            </a:r>
          </a:p>
        </p:txBody>
      </p:sp>
      <p:pic>
        <p:nvPicPr>
          <p:cNvPr id="58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705" y="2124075"/>
            <a:ext cx="7381875" cy="41567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581616" y="314314"/>
            <a:ext cx="11125501" cy="480870"/>
            <a:chOff x="916" y="495"/>
            <a:chExt cx="17520" cy="757"/>
          </a:xfrm>
        </p:grpSpPr>
        <p:sp>
          <p:nvSpPr>
            <p:cNvPr id="34" name="TextBox 13"/>
            <p:cNvSpPr txBox="1"/>
            <p:nvPr userDrawn="1"/>
          </p:nvSpPr>
          <p:spPr>
            <a:xfrm>
              <a:off x="1408" y="495"/>
              <a:ext cx="959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2.2 制 作 场 景</a:t>
              </a:r>
            </a:p>
          </p:txBody>
        </p:sp>
        <p:cxnSp>
          <p:nvCxnSpPr>
            <p:cNvPr id="35" name="直接连接符 34"/>
            <p:cNvCxnSpPr>
              <a:endCxn id="36" idx="11"/>
            </p:cNvCxnSpPr>
            <p:nvPr userDrawn="1"/>
          </p:nvCxnSpPr>
          <p:spPr>
            <a:xfrm flipV="1">
              <a:off x="916" y="1245"/>
              <a:ext cx="16849" cy="7"/>
            </a:xfrm>
            <a:prstGeom prst="line">
              <a:avLst/>
            </a:prstGeom>
            <a:ln>
              <a:solidFill>
                <a:srgbClr val="BABEB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6"/>
            <p:cNvSpPr>
              <a:spLocks noEditPoints="1"/>
            </p:cNvSpPr>
            <p:nvPr userDrawn="1"/>
          </p:nvSpPr>
          <p:spPr bwMode="auto">
            <a:xfrm>
              <a:off x="17765" y="572"/>
              <a:ext cx="671" cy="673"/>
            </a:xfrm>
            <a:custGeom>
              <a:avLst/>
              <a:gdLst>
                <a:gd name="T0" fmla="*/ 760 w 1905"/>
                <a:gd name="T1" fmla="*/ 1455 h 1912"/>
                <a:gd name="T2" fmla="*/ 448 w 1905"/>
                <a:gd name="T3" fmla="*/ 1143 h 1912"/>
                <a:gd name="T4" fmla="*/ 529 w 1905"/>
                <a:gd name="T5" fmla="*/ 1061 h 1912"/>
                <a:gd name="T6" fmla="*/ 841 w 1905"/>
                <a:gd name="T7" fmla="*/ 1374 h 1912"/>
                <a:gd name="T8" fmla="*/ 1802 w 1905"/>
                <a:gd name="T9" fmla="*/ 108 h 1912"/>
                <a:gd name="T10" fmla="*/ 748 w 1905"/>
                <a:gd name="T11" fmla="*/ 785 h 1912"/>
                <a:gd name="T12" fmla="*/ 55 w 1905"/>
                <a:gd name="T13" fmla="*/ 1737 h 1912"/>
                <a:gd name="T14" fmla="*/ 173 w 1905"/>
                <a:gd name="T15" fmla="*/ 1854 h 1912"/>
                <a:gd name="T16" fmla="*/ 1124 w 1905"/>
                <a:gd name="T17" fmla="*/ 1161 h 1912"/>
                <a:gd name="T18" fmla="*/ 1802 w 1905"/>
                <a:gd name="T19" fmla="*/ 108 h 1912"/>
                <a:gd name="T20" fmla="*/ 110 w 1905"/>
                <a:gd name="T21" fmla="*/ 1803 h 1912"/>
                <a:gd name="T22" fmla="*/ 0 w 1905"/>
                <a:gd name="T23" fmla="*/ 1912 h 1912"/>
                <a:gd name="T24" fmla="*/ 1758 w 1905"/>
                <a:gd name="T25" fmla="*/ 368 h 1912"/>
                <a:gd name="T26" fmla="*/ 1544 w 1905"/>
                <a:gd name="T27" fmla="*/ 153 h 1912"/>
                <a:gd name="T28" fmla="*/ 786 w 1905"/>
                <a:gd name="T29" fmla="*/ 513 h 1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05" h="1912">
                  <a:moveTo>
                    <a:pt x="760" y="1455"/>
                  </a:moveTo>
                  <a:cubicBezTo>
                    <a:pt x="448" y="1143"/>
                    <a:pt x="448" y="1143"/>
                    <a:pt x="448" y="1143"/>
                  </a:cubicBezTo>
                  <a:moveTo>
                    <a:pt x="529" y="1061"/>
                  </a:moveTo>
                  <a:cubicBezTo>
                    <a:pt x="841" y="1374"/>
                    <a:pt x="841" y="1374"/>
                    <a:pt x="841" y="1374"/>
                  </a:cubicBezTo>
                  <a:moveTo>
                    <a:pt x="1802" y="108"/>
                  </a:moveTo>
                  <a:cubicBezTo>
                    <a:pt x="1698" y="4"/>
                    <a:pt x="1226" y="307"/>
                    <a:pt x="748" y="785"/>
                  </a:cubicBezTo>
                  <a:cubicBezTo>
                    <a:pt x="364" y="1169"/>
                    <a:pt x="94" y="1548"/>
                    <a:pt x="55" y="1737"/>
                  </a:cubicBezTo>
                  <a:cubicBezTo>
                    <a:pt x="173" y="1854"/>
                    <a:pt x="173" y="1854"/>
                    <a:pt x="173" y="1854"/>
                  </a:cubicBezTo>
                  <a:cubicBezTo>
                    <a:pt x="361" y="1815"/>
                    <a:pt x="740" y="1545"/>
                    <a:pt x="1124" y="1161"/>
                  </a:cubicBezTo>
                  <a:cubicBezTo>
                    <a:pt x="1602" y="683"/>
                    <a:pt x="1905" y="212"/>
                    <a:pt x="1802" y="108"/>
                  </a:cubicBezTo>
                  <a:close/>
                  <a:moveTo>
                    <a:pt x="110" y="1803"/>
                  </a:moveTo>
                  <a:cubicBezTo>
                    <a:pt x="0" y="1912"/>
                    <a:pt x="0" y="1912"/>
                    <a:pt x="0" y="1912"/>
                  </a:cubicBezTo>
                  <a:moveTo>
                    <a:pt x="1758" y="368"/>
                  </a:moveTo>
                  <a:cubicBezTo>
                    <a:pt x="1758" y="368"/>
                    <a:pt x="1643" y="253"/>
                    <a:pt x="1544" y="153"/>
                  </a:cubicBezTo>
                  <a:cubicBezTo>
                    <a:pt x="1544" y="153"/>
                    <a:pt x="1319" y="0"/>
                    <a:pt x="786" y="513"/>
                  </a:cubicBezTo>
                </a:path>
              </a:pathLst>
            </a:custGeom>
            <a:noFill/>
            <a:ln w="12700" cap="rnd">
              <a:solidFill>
                <a:srgbClr val="56505B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  <p:sp>
          <p:nvSpPr>
            <p:cNvPr id="37" name="椭圆 36"/>
            <p:cNvSpPr/>
            <p:nvPr userDrawn="1"/>
          </p:nvSpPr>
          <p:spPr>
            <a:xfrm>
              <a:off x="954" y="607"/>
              <a:ext cx="454" cy="454"/>
            </a:xfrm>
            <a:prstGeom prst="ellipse">
              <a:avLst/>
            </a:prstGeom>
            <a:solidFill>
              <a:srgbClr val="E25C59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578100" y="6220460"/>
            <a:ext cx="670687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图2-62 设置“移动”参数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94080" y="1512570"/>
            <a:ext cx="10525125" cy="499624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 anchor="t">
            <a:spAutoFit/>
          </a:bodyPr>
          <a:lstStyle/>
          <a:p>
            <a:pPr indent="457200" algn="just" fontAlgn="auto">
              <a:lnSpc>
                <a:spcPct val="150000"/>
              </a:lnSpc>
            </a:pPr>
            <a:r>
              <a:rPr sz="2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步骤2:</a:t>
            </a:r>
            <a:r>
              <a:rPr sz="2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在挤压的对象窗口中,设置“移动”为0cm、0cm、20cm,如图2-62所示。</a:t>
            </a:r>
          </a:p>
        </p:txBody>
      </p:sp>
      <p:sp>
        <p:nvSpPr>
          <p:cNvPr id="5" name="矩形 4"/>
          <p:cNvSpPr/>
          <p:nvPr/>
        </p:nvSpPr>
        <p:spPr>
          <a:xfrm>
            <a:off x="894080" y="810895"/>
            <a:ext cx="2611120" cy="64325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4C61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2.2.4 为文本添加挤压工具</a:t>
            </a:r>
          </a:p>
        </p:txBody>
      </p:sp>
      <p:pic>
        <p:nvPicPr>
          <p:cNvPr id="59" name="图片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525" y="2125980"/>
            <a:ext cx="7271385" cy="4094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1044</Words>
  <Application>Microsoft Office PowerPoint</Application>
  <PresentationFormat>宽屏</PresentationFormat>
  <Paragraphs>109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微软雅黑</vt:lpstr>
      <vt:lpstr>思源黑体 CN Medium</vt:lpstr>
      <vt:lpstr>Impact</vt:lpstr>
      <vt:lpstr>Arial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美滋</dc:creator>
  <cp:lastModifiedBy>梦 朱</cp:lastModifiedBy>
  <cp:revision>36</cp:revision>
  <dcterms:created xsi:type="dcterms:W3CDTF">2020-11-03T01:58:00Z</dcterms:created>
  <dcterms:modified xsi:type="dcterms:W3CDTF">2024-09-16T21:55:30Z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v1.0_mb_avEtBSm2AIUOmv2pC1s1tw==</vt:lpwstr>
  </property>
  <property fmtid="{D5CDD505-2E9C-101B-9397-08002B2CF9AE}" pid="4" name="ICV">
    <vt:lpwstr>B877021E77F34E21B8C392E6C9816C3B</vt:lpwstr>
  </property>
</Properties>
</file>